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5"/>
    <p:restoredTop sz="93720" autoAdjust="0"/>
  </p:normalViewPr>
  <p:slideViewPr>
    <p:cSldViewPr>
      <p:cViewPr>
        <p:scale>
          <a:sx n="90" d="100"/>
          <a:sy n="90" d="100"/>
        </p:scale>
        <p:origin x="2640" y="1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155364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55364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344786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415920" y="242088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415920" y="245020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118196" y="1213726"/>
            <a:ext cx="693758" cy="120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2852936"/>
            <a:ext cx="325816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788024" y="443711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283968" y="825353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097613" y="5733256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790493" y="4869160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790493" y="6165304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4972958" y="4509120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115616" y="57774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521480" y="8336577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388095" y="5157192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423703" y="522920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111896" y="4869160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576968" y="5805264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576968" y="585348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023432" y="5373216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023432" y="544522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211960" y="5805264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278989" y="58772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011348" y="5318182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011348" y="539019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700611" y="4869160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4880145" y="4869160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65" idx="4"/>
          </p:cNvCxnSpPr>
          <p:nvPr/>
        </p:nvCxnSpPr>
        <p:spPr>
          <a:xfrm>
            <a:off x="5220072" y="4869160"/>
            <a:ext cx="344786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125308" y="5589240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271904" y="695739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271904" y="69867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333940" y="5373216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347051" y="542705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050908" y="6741368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122916" y="681337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1" name="Straight Arrow Connector 290"/>
          <p:cNvCxnSpPr/>
          <p:nvPr/>
        </p:nvCxnSpPr>
        <p:spPr>
          <a:xfrm flipH="1">
            <a:off x="7974180" y="5750230"/>
            <a:ext cx="693758" cy="1207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220072" y="4869160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743502" y="6237312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743502" y="5805264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700611" y="5805264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067943" y="7461448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103552" y="75334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8" name="Straight Arrow Connector 297"/>
          <p:cNvCxnSpPr>
            <a:endCxn id="267" idx="0"/>
          </p:cNvCxnSpPr>
          <p:nvPr/>
        </p:nvCxnSpPr>
        <p:spPr>
          <a:xfrm flipH="1">
            <a:off x="4716016" y="7389440"/>
            <a:ext cx="325816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/>
          <p:nvPr/>
        </p:nvCxnSpPr>
        <p:spPr>
          <a:xfrm flipH="1">
            <a:off x="4742338" y="7173416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716016" y="7893496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125308" y="6237312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/>
          <p:cNvSpPr/>
          <p:nvPr/>
        </p:nvSpPr>
        <p:spPr>
          <a:xfrm>
            <a:off x="6878583" y="5661248"/>
            <a:ext cx="122180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6878583" y="5733256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</p:txBody>
      </p:sp>
      <p:cxnSp>
        <p:nvCxnSpPr>
          <p:cNvPr id="305" name="Straight Arrow Connector 304"/>
          <p:cNvCxnSpPr>
            <a:stCxn id="262" idx="4"/>
            <a:endCxn id="302" idx="0"/>
          </p:cNvCxnSpPr>
          <p:nvPr/>
        </p:nvCxnSpPr>
        <p:spPr>
          <a:xfrm>
            <a:off x="5220072" y="4869160"/>
            <a:ext cx="2269416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302" idx="4"/>
          </p:cNvCxnSpPr>
          <p:nvPr/>
        </p:nvCxnSpPr>
        <p:spPr>
          <a:xfrm flipH="1">
            <a:off x="4521480" y="6093296"/>
            <a:ext cx="2968008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</a:t>
            </a:r>
            <a:r>
              <a:rPr lang="nn-NO" sz="1050" dirty="0" smtClean="0"/>
              <a:t>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557</Words>
  <Application>Microsoft Macintosh PowerPoint</Application>
  <PresentationFormat>On-screen Show (4:3)</PresentationFormat>
  <Paragraphs>314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138</cp:revision>
  <dcterms:created xsi:type="dcterms:W3CDTF">2016-09-09T07:20:45Z</dcterms:created>
  <dcterms:modified xsi:type="dcterms:W3CDTF">2016-11-03T01:49:47Z</dcterms:modified>
</cp:coreProperties>
</file>